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12192000" cy="6858000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1"/>
    <a:srgbClr val="897C75"/>
    <a:srgbClr val="2E788D"/>
    <a:srgbClr val="318CDD"/>
    <a:srgbClr val="3896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66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F00E9-3FCF-4D18-9061-81C447F0E78B}" type="datetimeFigureOut">
              <a:rPr lang="ko-KR" altLang="en-US" smtClean="0"/>
              <a:t>2024-08-29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B6A811-0234-480C-AB81-A9ECED69A2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9723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78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ECD137-727B-4D2C-AA7E-3E326633D21D}" type="datetimeFigureOut">
              <a:rPr lang="ko-KR" altLang="en-US" smtClean="0"/>
              <a:t>2024-08-29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43902-2CFD-40C9-89BC-7782F93EAC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622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270C2-4765-492E-9EBC-254DE7B76087}" type="datetimeFigureOut">
              <a:rPr lang="ko-KR" altLang="en-US" smtClean="0"/>
              <a:t>2024-08-29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5142-3A76-4EF9-8F82-0D1FAC6DA1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8339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270C2-4765-492E-9EBC-254DE7B76087}" type="datetimeFigureOut">
              <a:rPr lang="ko-KR" altLang="en-US" smtClean="0"/>
              <a:t>2024-08-29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5142-3A76-4EF9-8F82-0D1FAC6DA1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985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270C2-4765-492E-9EBC-254DE7B76087}" type="datetimeFigureOut">
              <a:rPr lang="ko-KR" altLang="en-US" smtClean="0"/>
              <a:t>2024-08-29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5142-3A76-4EF9-8F82-0D1FAC6DA1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3435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270C2-4765-492E-9EBC-254DE7B76087}" type="datetimeFigureOut">
              <a:rPr lang="ko-KR" altLang="en-US" smtClean="0"/>
              <a:t>2024-08-29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5142-3A76-4EF9-8F82-0D1FAC6DA1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1952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270C2-4765-492E-9EBC-254DE7B76087}" type="datetimeFigureOut">
              <a:rPr lang="ko-KR" altLang="en-US" smtClean="0"/>
              <a:t>2024-08-29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5142-3A76-4EF9-8F82-0D1FAC6DA1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2777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270C2-4765-492E-9EBC-254DE7B76087}" type="datetimeFigureOut">
              <a:rPr lang="ko-KR" altLang="en-US" smtClean="0"/>
              <a:t>2024-08-29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5142-3A76-4EF9-8F82-0D1FAC6DA1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2187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270C2-4765-492E-9EBC-254DE7B76087}" type="datetimeFigureOut">
              <a:rPr lang="ko-KR" altLang="en-US" smtClean="0"/>
              <a:t>2024-08-29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5142-3A76-4EF9-8F82-0D1FAC6DA1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8730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270C2-4765-492E-9EBC-254DE7B76087}" type="datetimeFigureOut">
              <a:rPr lang="ko-KR" altLang="en-US" smtClean="0"/>
              <a:t>2024-08-29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5142-3A76-4EF9-8F82-0D1FAC6DA1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8022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270C2-4765-492E-9EBC-254DE7B76087}" type="datetimeFigureOut">
              <a:rPr lang="ko-KR" altLang="en-US" smtClean="0"/>
              <a:t>2024-08-29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5142-3A76-4EF9-8F82-0D1FAC6DA1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7699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270C2-4765-492E-9EBC-254DE7B76087}" type="datetimeFigureOut">
              <a:rPr lang="ko-KR" altLang="en-US" smtClean="0"/>
              <a:t>2024-08-29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5142-3A76-4EF9-8F82-0D1FAC6DA1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6250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270C2-4765-492E-9EBC-254DE7B76087}" type="datetimeFigureOut">
              <a:rPr lang="ko-KR" altLang="en-US" smtClean="0"/>
              <a:t>2024-08-29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5142-3A76-4EF9-8F82-0D1FAC6DA1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572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270C2-4765-492E-9EBC-254DE7B76087}" type="datetimeFigureOut">
              <a:rPr lang="ko-KR" altLang="en-US" smtClean="0"/>
              <a:t>2024-08-29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5142-3A76-4EF9-8F82-0D1FAC6DA1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0766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7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956878-ABEC-AF9A-D2CE-3CA826B6E387}"/>
              </a:ext>
            </a:extLst>
          </p:cNvPr>
          <p:cNvSpPr txBox="1"/>
          <p:nvPr/>
        </p:nvSpPr>
        <p:spPr>
          <a:xfrm>
            <a:off x="465221" y="320841"/>
            <a:ext cx="183896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600" b="1" spc="-150" dirty="0" smtClean="0">
                <a:solidFill>
                  <a:schemeClr val="bg1"/>
                </a:solidFill>
                <a:latin typeface="+mj-ea"/>
                <a:ea typeface="+mj-ea"/>
              </a:rPr>
              <a:t>제목</a:t>
            </a:r>
            <a:endParaRPr lang="ko-KR" altLang="en-US" sz="6000" spc="-150" dirty="0">
              <a:solidFill>
                <a:schemeClr val="bg1"/>
              </a:solidFill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AA083F78-7EAC-088E-92A6-2CCA7C19FAAA}"/>
              </a:ext>
            </a:extLst>
          </p:cNvPr>
          <p:cNvCxnSpPr>
            <a:cxnSpLocks/>
          </p:cNvCxnSpPr>
          <p:nvPr/>
        </p:nvCxnSpPr>
        <p:spPr>
          <a:xfrm>
            <a:off x="513347" y="2542674"/>
            <a:ext cx="11700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6956878-ABEC-AF9A-D2CE-3CA826B6E387}"/>
              </a:ext>
            </a:extLst>
          </p:cNvPr>
          <p:cNvSpPr txBox="1"/>
          <p:nvPr/>
        </p:nvSpPr>
        <p:spPr>
          <a:xfrm>
            <a:off x="2990212" y="3102514"/>
            <a:ext cx="287931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5000" b="1" spc="-150" dirty="0" smtClean="0">
                <a:solidFill>
                  <a:schemeClr val="bg1"/>
                </a:solidFill>
                <a:latin typeface="+mj-ea"/>
                <a:ea typeface="+mj-ea"/>
              </a:rPr>
              <a:t>학과 성명</a:t>
            </a:r>
            <a:endParaRPr lang="ko-KR" altLang="en-US" sz="5000" spc="-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32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8B4A3B93-1F0C-9A0F-F5F7-F4FD3957F3AF}"/>
              </a:ext>
            </a:extLst>
          </p:cNvPr>
          <p:cNvCxnSpPr/>
          <p:nvPr/>
        </p:nvCxnSpPr>
        <p:spPr>
          <a:xfrm>
            <a:off x="144378" y="6705601"/>
            <a:ext cx="12060000" cy="0"/>
          </a:xfrm>
          <a:prstGeom prst="line">
            <a:avLst/>
          </a:prstGeom>
          <a:ln w="31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748DE9C-B5AD-BAA4-4EBD-53FA1916E9A2}"/>
              </a:ext>
            </a:extLst>
          </p:cNvPr>
          <p:cNvSpPr txBox="1"/>
          <p:nvPr/>
        </p:nvSpPr>
        <p:spPr>
          <a:xfrm>
            <a:off x="1229707" y="721892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>
                <a:solidFill>
                  <a:srgbClr val="2E788D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308183-DB54-F711-9B69-C8C5752AF7AF}"/>
              </a:ext>
            </a:extLst>
          </p:cNvPr>
          <p:cNvSpPr txBox="1"/>
          <p:nvPr/>
        </p:nvSpPr>
        <p:spPr>
          <a:xfrm>
            <a:off x="1856247" y="2362199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2E788D"/>
                </a:solidFill>
              </a:rPr>
              <a:t>1</a:t>
            </a:r>
            <a:endParaRPr lang="ko-KR" altLang="en-US" sz="2000" b="1" dirty="0">
              <a:solidFill>
                <a:srgbClr val="2E788D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5F8E78-68AC-B048-5336-EE835D4169E6}"/>
              </a:ext>
            </a:extLst>
          </p:cNvPr>
          <p:cNvSpPr txBox="1"/>
          <p:nvPr/>
        </p:nvSpPr>
        <p:spPr>
          <a:xfrm>
            <a:off x="2585007" y="2300644"/>
            <a:ext cx="1467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spc="-300" dirty="0" smtClean="0">
                <a:solidFill>
                  <a:srgbClr val="2E788D"/>
                </a:solidFill>
              </a:rPr>
              <a:t>연구배경</a:t>
            </a:r>
            <a:endParaRPr lang="ko-KR" altLang="en-US" sz="2800" spc="-300" dirty="0">
              <a:solidFill>
                <a:srgbClr val="2E788D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3F5BEB-A29E-EC98-4681-67E53CB0B3C2}"/>
              </a:ext>
            </a:extLst>
          </p:cNvPr>
          <p:cNvSpPr txBox="1"/>
          <p:nvPr/>
        </p:nvSpPr>
        <p:spPr>
          <a:xfrm>
            <a:off x="1856247" y="3438417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2E788D"/>
                </a:solidFill>
              </a:rPr>
              <a:t>2</a:t>
            </a:r>
            <a:endParaRPr lang="ko-KR" altLang="en-US" sz="2000" b="1" dirty="0">
              <a:solidFill>
                <a:srgbClr val="2E788D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EF1453-BC33-8329-E803-35808F5E93AA}"/>
              </a:ext>
            </a:extLst>
          </p:cNvPr>
          <p:cNvSpPr txBox="1"/>
          <p:nvPr/>
        </p:nvSpPr>
        <p:spPr>
          <a:xfrm>
            <a:off x="2585007" y="3376862"/>
            <a:ext cx="1467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spc="-300" dirty="0" smtClean="0">
                <a:solidFill>
                  <a:srgbClr val="2E788D"/>
                </a:solidFill>
              </a:rPr>
              <a:t>연구목표</a:t>
            </a:r>
            <a:endParaRPr lang="ko-KR" altLang="en-US" sz="2800" spc="-300" dirty="0">
              <a:solidFill>
                <a:srgbClr val="2E788D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7FBC02-6717-E326-10F3-EED37C2CE102}"/>
              </a:ext>
            </a:extLst>
          </p:cNvPr>
          <p:cNvSpPr txBox="1"/>
          <p:nvPr/>
        </p:nvSpPr>
        <p:spPr>
          <a:xfrm>
            <a:off x="1856247" y="4514635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2E788D"/>
                </a:solidFill>
              </a:rPr>
              <a:t>3</a:t>
            </a:r>
            <a:endParaRPr lang="ko-KR" altLang="en-US" sz="2000" b="1" dirty="0">
              <a:solidFill>
                <a:srgbClr val="2E788D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5A99F0-E26F-49EF-19FA-5DA225DF25D0}"/>
              </a:ext>
            </a:extLst>
          </p:cNvPr>
          <p:cNvSpPr txBox="1"/>
          <p:nvPr/>
        </p:nvSpPr>
        <p:spPr>
          <a:xfrm>
            <a:off x="2585007" y="4453080"/>
            <a:ext cx="1467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spc="-300" dirty="0" smtClean="0">
                <a:solidFill>
                  <a:srgbClr val="2E788D"/>
                </a:solidFill>
              </a:rPr>
              <a:t>연구내용</a:t>
            </a:r>
            <a:endParaRPr lang="ko-KR" altLang="en-US" sz="2800" spc="-300" dirty="0">
              <a:solidFill>
                <a:srgbClr val="2E788D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5CD14-4594-1730-18CF-710701846C6F}"/>
              </a:ext>
            </a:extLst>
          </p:cNvPr>
          <p:cNvSpPr txBox="1"/>
          <p:nvPr/>
        </p:nvSpPr>
        <p:spPr>
          <a:xfrm>
            <a:off x="1856247" y="5590853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2E788D"/>
                </a:solidFill>
              </a:rPr>
              <a:t>4</a:t>
            </a:r>
            <a:endParaRPr lang="ko-KR" altLang="en-US" sz="2000" b="1" dirty="0">
              <a:solidFill>
                <a:srgbClr val="2E788D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BB9965-4F0D-8E0C-4C5A-019C795529F3}"/>
              </a:ext>
            </a:extLst>
          </p:cNvPr>
          <p:cNvSpPr txBox="1"/>
          <p:nvPr/>
        </p:nvSpPr>
        <p:spPr>
          <a:xfrm>
            <a:off x="2585007" y="5529298"/>
            <a:ext cx="33345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spc="-300" dirty="0" smtClean="0">
                <a:solidFill>
                  <a:srgbClr val="2E788D"/>
                </a:solidFill>
              </a:rPr>
              <a:t>연구계획 </a:t>
            </a:r>
            <a:r>
              <a:rPr lang="ko-KR" altLang="en-US" sz="2800" spc="-300" dirty="0" smtClean="0">
                <a:solidFill>
                  <a:srgbClr val="2E788D"/>
                </a:solidFill>
              </a:rPr>
              <a:t>및 활용방안</a:t>
            </a:r>
            <a:endParaRPr lang="ko-KR" altLang="en-US" sz="2800" spc="-300" dirty="0">
              <a:solidFill>
                <a:srgbClr val="2E788D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7B173C-BF4B-5D6B-514A-71779E736CDB}"/>
              </a:ext>
            </a:extLst>
          </p:cNvPr>
          <p:cNvSpPr txBox="1"/>
          <p:nvPr/>
        </p:nvSpPr>
        <p:spPr>
          <a:xfrm>
            <a:off x="2585007" y="986190"/>
            <a:ext cx="1967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2E788D"/>
                </a:solidFill>
                <a:latin typeface="+mn-ea"/>
              </a:rPr>
              <a:t>table of contents</a:t>
            </a:r>
            <a:endParaRPr lang="ko-KR" altLang="en-US" dirty="0">
              <a:solidFill>
                <a:srgbClr val="2E788D"/>
              </a:solidFill>
              <a:latin typeface="+mn-ea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47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695F5617-8CB3-2C90-D484-7E78AF629F77}"/>
              </a:ext>
            </a:extLst>
          </p:cNvPr>
          <p:cNvCxnSpPr/>
          <p:nvPr/>
        </p:nvCxnSpPr>
        <p:spPr>
          <a:xfrm>
            <a:off x="144378" y="176464"/>
            <a:ext cx="12060000" cy="0"/>
          </a:xfrm>
          <a:prstGeom prst="line">
            <a:avLst/>
          </a:prstGeom>
          <a:ln w="76200">
            <a:solidFill>
              <a:srgbClr val="897C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61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17</Words>
  <Application>Microsoft Office PowerPoint</Application>
  <PresentationFormat>와이드스크린</PresentationFormat>
  <Paragraphs>12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10</cp:revision>
  <cp:lastPrinted>2024-08-27T06:51:06Z</cp:lastPrinted>
  <dcterms:created xsi:type="dcterms:W3CDTF">2024-08-27T02:43:59Z</dcterms:created>
  <dcterms:modified xsi:type="dcterms:W3CDTF">2024-08-29T06:32:54Z</dcterms:modified>
</cp:coreProperties>
</file>